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1C66D-AB15-4A80-A6F1-B89893BC5BB2}" type="datetimeFigureOut">
              <a:rPr lang="ru-RU" smtClean="0"/>
              <a:t>14.03.2023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50C0-6636-4AA3-9D54-42C1907BD6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205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8F76-7501-4509-A7AC-1FD881E6DEA6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797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5150-EA7B-4CEF-9A0E-29E7861FCD09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1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12BC-0B0B-4A74-9DE4-B6080E7359CE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9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ACFF-92F1-46F4-AE55-B3C03AF0D739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32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CA6-7A1C-478C-884E-AE9357F626CE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09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2F5E-3929-4B1D-97CC-3067AC03F7AD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48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C07BB-D0D5-453F-BA9F-1AA50644D394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084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A5D1-BB74-415C-B2D0-F54F5002A741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3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C705-1CDC-477A-BBA3-54A3B5EB5A50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7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BE53-1311-4FE6-909D-BD058D5B301F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11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77471-CFD9-44D5-9F07-E4088192C602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23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A6DA5-C430-473C-A390-3B44E431D658}" type="datetime1">
              <a:rPr lang="ru-RU" smtClean="0"/>
              <a:t>14.03.2023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62D95-6849-478D-9151-E00219D4D59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527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ivan20018@mail.r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Веб-приложение «</a:t>
            </a:r>
            <a:r>
              <a:rPr lang="en-US" dirty="0"/>
              <a:t>GenshinHelper</a:t>
            </a:r>
            <a:r>
              <a:rPr lang="ru-RU" dirty="0"/>
              <a:t>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Выполнил</a:t>
            </a:r>
            <a:r>
              <a:rPr lang="en-US" dirty="0"/>
              <a:t>:</a:t>
            </a:r>
          </a:p>
          <a:p>
            <a:pPr algn="r"/>
            <a:r>
              <a:rPr lang="ru-RU" dirty="0"/>
              <a:t>Булачев И.С.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0EA7A1-7BFC-FF06-AE3B-11A13AAE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206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HTML 5</a:t>
            </a:r>
            <a:endParaRPr lang="ru-RU" dirty="0"/>
          </a:p>
          <a:p>
            <a:pPr lvl="0"/>
            <a:r>
              <a:rPr lang="en-US" dirty="0"/>
              <a:t>CSS3</a:t>
            </a:r>
            <a:endParaRPr lang="ru-RU" dirty="0"/>
          </a:p>
          <a:p>
            <a:pPr lvl="0"/>
            <a:r>
              <a:rPr lang="en-US" dirty="0"/>
              <a:t>JavaScript </a:t>
            </a:r>
            <a:r>
              <a:rPr lang="ru-RU" dirty="0"/>
              <a:t>1.8</a:t>
            </a:r>
          </a:p>
          <a:p>
            <a:pPr lvl="0"/>
            <a:r>
              <a:rPr lang="en-US" dirty="0"/>
              <a:t>Php</a:t>
            </a:r>
            <a:r>
              <a:rPr lang="ru-RU" dirty="0"/>
              <a:t> 8</a:t>
            </a:r>
          </a:p>
          <a:p>
            <a:pPr lvl="0"/>
            <a:r>
              <a:rPr lang="en-US" dirty="0"/>
              <a:t>MySQL </a:t>
            </a:r>
            <a:r>
              <a:rPr lang="ru-RU" dirty="0"/>
              <a:t>8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E02D43-FAF5-75F1-810C-F5F3F9B2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217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3075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281019" cy="376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1847E0-B788-D1EE-83B0-D0F40278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86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06" y="1690687"/>
            <a:ext cx="7014679" cy="4805003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FC267B-F501-0CF8-001E-C475F005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9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Страницы веб-приложения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35015"/>
            <a:ext cx="5128392" cy="24974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08" y="1335015"/>
            <a:ext cx="5133883" cy="24974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96594"/>
            <a:ext cx="5128394" cy="25000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208" y="4096594"/>
            <a:ext cx="5133883" cy="248939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6B6818-0652-E2E7-1011-F77E0CF1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50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Страницы веб приложения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049"/>
            <a:ext cx="5043547" cy="2453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21" y="1506049"/>
            <a:ext cx="5054369" cy="2453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7547"/>
            <a:ext cx="5043547" cy="24403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60487C-4B1E-A560-81D7-9A520A34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8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результате разработано веб-приложение, содержащее такие полезные сервисы как</a:t>
            </a:r>
            <a:r>
              <a:rPr lang="en-US" dirty="0"/>
              <a:t>:</a:t>
            </a:r>
            <a:r>
              <a:rPr lang="ru-RU" dirty="0"/>
              <a:t> расчёт урона, просмотр новостей, создание и просмотр руководств.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E66811-1AEF-C1A9-950E-AB24081D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73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Булачев Иван Сергеевич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ivan20018@mail.ru</a:t>
            </a:r>
            <a:r>
              <a:rPr lang="en-US" dirty="0"/>
              <a:t>) – </a:t>
            </a:r>
            <a:r>
              <a:rPr lang="ru-RU" dirty="0"/>
              <a:t>разработка ТЗ, разработка курсового проекта, анализ предметной области, разработка дизайна на </a:t>
            </a:r>
            <a:r>
              <a:rPr lang="en-US" dirty="0"/>
              <a:t>miro, UML </a:t>
            </a:r>
            <a:r>
              <a:rPr lang="ru-RU" dirty="0"/>
              <a:t>диаграммы, </a:t>
            </a:r>
            <a:r>
              <a:rPr lang="en-US" dirty="0"/>
              <a:t>Front-end </a:t>
            </a:r>
            <a:r>
              <a:rPr lang="ru-RU" dirty="0"/>
              <a:t>разработка, </a:t>
            </a:r>
            <a:r>
              <a:rPr lang="en-US" dirty="0"/>
              <a:t>Back-end </a:t>
            </a:r>
            <a:r>
              <a:rPr lang="ru-RU" dirty="0"/>
              <a:t>разработка, проектирование базы данных, тестирование.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0DE2A0-6E3E-EC28-E095-1F1BB060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38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       С развитием технологий видеоигры становились всё доступнее, и всё больше ранее не заинтересованных людей сейчас пробуют свою первую видеоигру. Именно в такое время вышла видеоигра </a:t>
            </a:r>
            <a:r>
              <a:rPr lang="en-US" sz="2000" dirty="0"/>
              <a:t>«Genshin Impact» - </a:t>
            </a:r>
            <a:r>
              <a:rPr lang="ru-RU" sz="2000" dirty="0"/>
              <a:t>бесплатная модель распространения, низкие системные требования, кроссплатформенность, разнообразные персонажи и огромный, наполненный красивыми пейзажами игровой мир. Стоит ли говорить, что эта игра собрала огромную аудиторию самых разных людей. </a:t>
            </a:r>
          </a:p>
          <a:p>
            <a:pPr marL="0" indent="0" algn="just">
              <a:buNone/>
            </a:pPr>
            <a:r>
              <a:rPr lang="ru-RU" sz="2000" dirty="0"/>
              <a:t>        В </a:t>
            </a:r>
            <a:r>
              <a:rPr lang="en-US" sz="2000" dirty="0"/>
              <a:t>«Genshin Impact» </a:t>
            </a:r>
            <a:r>
              <a:rPr lang="ru-RU" sz="2000" dirty="0"/>
              <a:t>большая и интересная система усиления героя и отряда, но знакомство с ней несёт в себе и некоторые трудности - игроки, знакомые с видеоиграми ограничены количеством внутриигровых ресурсов и из-за этого не могут сразу попробовать реализовать свои идеи, а людям, для которых </a:t>
            </a:r>
            <a:r>
              <a:rPr lang="en-US" sz="2000" dirty="0"/>
              <a:t>«Genshin Impact» </a:t>
            </a:r>
            <a:r>
              <a:rPr lang="ru-RU" sz="2000" dirty="0"/>
              <a:t>первая игра крайне тяжело освоиться в прокачке героя. Для того чтобы помочь игрокам преодолеть подобные трудности начали появляться различные вспомогательные сервисы.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984779-5396-5D4F-440C-5A3F6DFA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6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Genshin Aspirine</a:t>
            </a:r>
          </a:p>
          <a:p>
            <a:r>
              <a:rPr lang="en-US" dirty="0"/>
              <a:t>Genshin Center</a:t>
            </a:r>
          </a:p>
          <a:p>
            <a:r>
              <a:rPr lang="en-US" dirty="0"/>
              <a:t>Genshin Info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DB459A-3DC7-2043-1422-1FEE1351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98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Разработать веб-приложение, содержащее вспомогательные сервисы, которые будут позволять пользователям с удобством обмениваться между собой игровым опытом, просматривать новости игры и рассчитывать наиболее эффективное соотношение внутриигровых характеристик.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F46384-2713-93F6-52E6-2499045D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75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Анализ использования приложения</a:t>
            </a:r>
          </a:p>
          <a:p>
            <a:r>
              <a:rPr lang="ru-RU" dirty="0"/>
              <a:t>Взаимодействие системы компонентов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93DE9D-C9BA-2BB7-0E5C-FC7C31CE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761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использования приложения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63" y="1690687"/>
            <a:ext cx="7342072" cy="506379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DB2A0A-5014-7FB3-215D-7CDC5E8D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03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системы компонентов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62" y="1690687"/>
            <a:ext cx="4571201" cy="497753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649C7B-FB94-B38C-AC73-E32C4EF3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932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веб-приложению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Решение поставленных целей приложения</a:t>
            </a:r>
          </a:p>
          <a:p>
            <a:r>
              <a:rPr lang="ru-RU" dirty="0"/>
              <a:t>Кодирование конфиденциальной информации (паролей)</a:t>
            </a:r>
          </a:p>
          <a:p>
            <a:r>
              <a:rPr lang="ru-RU" dirty="0"/>
              <a:t>Удобный интерфейс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EA32E8-78AA-D571-4E49-686B1F1E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3592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329</Words>
  <Application>Microsoft Office PowerPoint</Application>
  <PresentationFormat>Широкоэкранный</PresentationFormat>
  <Paragraphs>50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Веб-приложение «GenshinHelper»</vt:lpstr>
      <vt:lpstr>Команда</vt:lpstr>
      <vt:lpstr>Введение</vt:lpstr>
      <vt:lpstr>Анализ предметной области</vt:lpstr>
      <vt:lpstr>Постановка задачи</vt:lpstr>
      <vt:lpstr>Аналитика</vt:lpstr>
      <vt:lpstr>Анализ использования приложения</vt:lpstr>
      <vt:lpstr>Взаимодействие системы компонентов</vt:lpstr>
      <vt:lpstr>Требования к веб-приложению</vt:lpstr>
      <vt:lpstr>Средства реализации</vt:lpstr>
      <vt:lpstr>Схема базы данных</vt:lpstr>
      <vt:lpstr>Диаграмма классов</vt:lpstr>
      <vt:lpstr>Страницы веб-приложения</vt:lpstr>
      <vt:lpstr>Страницы веб приложения</vt:lpstr>
      <vt:lpstr>Заключение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«GenshinHelper»</dc:title>
  <dc:creator>ivan20018@mail.ru</dc:creator>
  <cp:lastModifiedBy>Андрей Ролдугин</cp:lastModifiedBy>
  <cp:revision>17</cp:revision>
  <dcterms:created xsi:type="dcterms:W3CDTF">2023-02-27T01:28:42Z</dcterms:created>
  <dcterms:modified xsi:type="dcterms:W3CDTF">2023-03-14T14:28:03Z</dcterms:modified>
</cp:coreProperties>
</file>